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03" r:id="rId2"/>
    <p:sldId id="301" r:id="rId3"/>
    <p:sldId id="257" r:id="rId4"/>
    <p:sldId id="271" r:id="rId5"/>
    <p:sldId id="269" r:id="rId6"/>
    <p:sldId id="270" r:id="rId7"/>
    <p:sldId id="293" r:id="rId8"/>
    <p:sldId id="296" r:id="rId9"/>
    <p:sldId id="277" r:id="rId10"/>
  </p:sldIdLst>
  <p:sldSz cx="12195175" cy="6858000"/>
  <p:notesSz cx="6858000" cy="9144000"/>
  <p:embeddedFontLst>
    <p:embeddedFont>
      <p:font typeface="a옛날목욕탕L" panose="02020600000000000000" pitchFamily="18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배달의민족 주아 OTF" panose="02020603020101020101" pitchFamily="18" charset="-127"/>
      <p:regular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</p:embeddedFontLst>
  <p:defaultTextStyle>
    <a:defPPr>
      <a:defRPr lang="ms-M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73945"/>
    <a:srgbClr val="A6A6A6"/>
    <a:srgbClr val="FFC425"/>
    <a:srgbClr val="3C81B5"/>
    <a:srgbClr val="91D5D2"/>
    <a:srgbClr val="F86A62"/>
    <a:srgbClr val="ECECEC"/>
    <a:srgbClr val="F4F4F4"/>
    <a:srgbClr val="616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8" autoAdjust="0"/>
    <p:restoredTop sz="94707" autoAdjust="0"/>
  </p:normalViewPr>
  <p:slideViewPr>
    <p:cSldViewPr showGuides="1">
      <p:cViewPr varScale="1">
        <p:scale>
          <a:sx n="76" d="100"/>
          <a:sy n="76" d="100"/>
        </p:scale>
        <p:origin x="477" y="39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6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15193196" custScaleY="2884507" custLinFactNeighborX="64872" custLinFactNeighborY="-13786"/>
      <dgm:spPr>
        <a:prstGeom prst="rect">
          <a:avLst/>
        </a:prstGeom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D3752419-516C-4249-928E-3DD6E99A00B4}" type="presOf" srcId="{B3E39A80-D6B7-4E26-B22E-327D37299CB1}" destId="{BDA71D6A-C3D1-411E-9EAC-6386FFEE52C2}" srcOrd="0" destOrd="0" presId="urn:microsoft.com/office/officeart/2008/layout/BendingPictureSemiTransparentText"/>
    <dgm:cxn modelId="{19EEC94D-0C1F-4086-8120-7B8FF1EDED93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0135BB49-14AC-4DAC-BF3D-8D45BC225204}" type="presParOf" srcId="{BDA71D6A-C3D1-411E-9EAC-6386FFEE52C2}" destId="{0B2273E3-B9E3-4A02-93CF-275511BE0699}" srcOrd="0" destOrd="0" presId="urn:microsoft.com/office/officeart/2008/layout/BendingPictureSemiTransparentText"/>
    <dgm:cxn modelId="{642F4161-0203-4BC0-86D1-38710AFCF2C0}" type="presParOf" srcId="{0B2273E3-B9E3-4A02-93CF-275511BE0699}" destId="{367DAC4B-08E7-4BA7-A970-D0115453FB5A}" srcOrd="0" destOrd="0" presId="urn:microsoft.com/office/officeart/2008/layout/BendingPictureSemiTransparentText"/>
    <dgm:cxn modelId="{43C7D45A-142B-46A2-83B2-3BC37B1FF83F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 dirty="0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796345" custScaleY="6289443" custLinFactX="2300000" custLinFactNeighborX="2315657"/>
      <dgm:spPr>
        <a:prstGeom prst="parallelogram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EACC2D47-D9F9-4FF5-B409-4D0B97E6A7A4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0347C179-9F91-4125-BF64-DE68ADBC925E}" type="presOf" srcId="{B3E39A80-D6B7-4E26-B22E-327D37299CB1}" destId="{BDA71D6A-C3D1-411E-9EAC-6386FFEE52C2}" srcOrd="0" destOrd="0" presId="urn:microsoft.com/office/officeart/2008/layout/BendingPictureSemiTransparentText"/>
    <dgm:cxn modelId="{930E5928-B1A4-464D-BF13-D1C666514840}" type="presParOf" srcId="{BDA71D6A-C3D1-411E-9EAC-6386FFEE52C2}" destId="{0B2273E3-B9E3-4A02-93CF-275511BE0699}" srcOrd="0" destOrd="0" presId="urn:microsoft.com/office/officeart/2008/layout/BendingPictureSemiTransparentText"/>
    <dgm:cxn modelId="{2869E726-66D0-49DC-8FF5-5C979E4B5882}" type="presParOf" srcId="{0B2273E3-B9E3-4A02-93CF-275511BE0699}" destId="{367DAC4B-08E7-4BA7-A970-D0115453FB5A}" srcOrd="0" destOrd="0" presId="urn:microsoft.com/office/officeart/2008/layout/BendingPictureSemiTransparentText"/>
    <dgm:cxn modelId="{CC07522F-FF83-453E-AC11-C489C6FB4C21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796345" custScaleY="6289443" custLinFactX="2300000" custLinFactNeighborX="2315657"/>
      <dgm:spPr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9B323F67-7305-47B4-825F-F49B981A49D4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BB28D6B9-E31B-41B5-8EDC-3794A058AF00}" type="presOf" srcId="{B3E39A80-D6B7-4E26-B22E-327D37299CB1}" destId="{BDA71D6A-C3D1-411E-9EAC-6386FFEE52C2}" srcOrd="0" destOrd="0" presId="urn:microsoft.com/office/officeart/2008/layout/BendingPictureSemiTransparentText"/>
    <dgm:cxn modelId="{F54D4065-3080-4894-8031-D60F76A4F93B}" type="presParOf" srcId="{BDA71D6A-C3D1-411E-9EAC-6386FFEE52C2}" destId="{0B2273E3-B9E3-4A02-93CF-275511BE0699}" srcOrd="0" destOrd="0" presId="urn:microsoft.com/office/officeart/2008/layout/BendingPictureSemiTransparentText"/>
    <dgm:cxn modelId="{F2A46DD0-6B04-408B-BEBE-18F37395CCCA}" type="presParOf" srcId="{0B2273E3-B9E3-4A02-93CF-275511BE0699}" destId="{367DAC4B-08E7-4BA7-A970-D0115453FB5A}" srcOrd="0" destOrd="0" presId="urn:microsoft.com/office/officeart/2008/layout/BendingPictureSemiTransparentText"/>
    <dgm:cxn modelId="{9221869B-178D-4554-99FF-7B4106D72C4C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796345" custScaleY="6289443" custLinFactX="2300000" custLinFactNeighborX="2315657"/>
      <dgm:spPr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24BB6695-E0E4-4CA8-8B59-EBA2D6348BE1}" type="presOf" srcId="{B3E39A80-D6B7-4E26-B22E-327D37299CB1}" destId="{BDA71D6A-C3D1-411E-9EAC-6386FFEE52C2}" srcOrd="0" destOrd="0" presId="urn:microsoft.com/office/officeart/2008/layout/BendingPictureSemiTransparentText"/>
    <dgm:cxn modelId="{DBFB52F3-BAD0-4E4B-BD09-81E947483440}" type="presOf" srcId="{F4DCAFF9-3CD8-4192-92EC-2050EBC96D81}" destId="{7AC81859-B11C-4EE9-8379-B9AF70890D88}" srcOrd="0" destOrd="0" presId="urn:microsoft.com/office/officeart/2008/layout/BendingPictureSemiTransparentText"/>
    <dgm:cxn modelId="{E382978B-405A-4825-863F-78D8DD0BABF4}" type="presParOf" srcId="{BDA71D6A-C3D1-411E-9EAC-6386FFEE52C2}" destId="{0B2273E3-B9E3-4A02-93CF-275511BE0699}" srcOrd="0" destOrd="0" presId="urn:microsoft.com/office/officeart/2008/layout/BendingPictureSemiTransparentText"/>
    <dgm:cxn modelId="{318744F1-A0FA-4043-8020-EF136EB30732}" type="presParOf" srcId="{0B2273E3-B9E3-4A02-93CF-275511BE0699}" destId="{367DAC4B-08E7-4BA7-A970-D0115453FB5A}" srcOrd="0" destOrd="0" presId="urn:microsoft.com/office/officeart/2008/layout/BendingPictureSemiTransparentText"/>
    <dgm:cxn modelId="{983A74DF-FE0A-4217-BC4B-B0C7186F9787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796345" custScaleY="6289443" custLinFactX="2300000" custLinFactNeighborX="2315657"/>
      <dgm:spPr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8507470A-2669-4B29-A1C9-D6417E928378}" type="presOf" srcId="{B3E39A80-D6B7-4E26-B22E-327D37299CB1}" destId="{BDA71D6A-C3D1-411E-9EAC-6386FFEE52C2}" srcOrd="0" destOrd="0" presId="urn:microsoft.com/office/officeart/2008/layout/BendingPictureSemiTransparentText"/>
    <dgm:cxn modelId="{4C980A1F-3FBF-4F4D-807E-A3B48C8BDD13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0C8909AA-6880-442F-A0DA-798B9CEF2172}" type="presParOf" srcId="{BDA71D6A-C3D1-411E-9EAC-6386FFEE52C2}" destId="{0B2273E3-B9E3-4A02-93CF-275511BE0699}" srcOrd="0" destOrd="0" presId="urn:microsoft.com/office/officeart/2008/layout/BendingPictureSemiTransparentText"/>
    <dgm:cxn modelId="{0986CC27-3EEE-430F-9EC3-69B91B2FE463}" type="presParOf" srcId="{0B2273E3-B9E3-4A02-93CF-275511BE0699}" destId="{367DAC4B-08E7-4BA7-A970-D0115453FB5A}" srcOrd="0" destOrd="0" presId="urn:microsoft.com/office/officeart/2008/layout/BendingPictureSemiTransparentText"/>
    <dgm:cxn modelId="{6F163174-9E76-4BA6-8EC5-392153DC5DD8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12221839" cy="1988839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6070698" y="1008209"/>
          <a:ext cx="80442" cy="1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70698" y="1008209"/>
        <a:ext cx="80442" cy="165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1361" y="13130"/>
          <a:ext cx="1908486" cy="2710043"/>
        </a:xfrm>
        <a:prstGeom prst="parallelogram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929788" y="1376769"/>
          <a:ext cx="50271" cy="10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929788" y="1376769"/>
        <a:ext cx="50271" cy="10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1361" y="13130"/>
          <a:ext cx="1908486" cy="2710043"/>
        </a:xfrm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929788" y="1376769"/>
          <a:ext cx="50271" cy="10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29788" y="1376769"/>
        <a:ext cx="50271" cy="103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1361" y="13130"/>
          <a:ext cx="1908486" cy="2710043"/>
        </a:xfrm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929788" y="1376769"/>
          <a:ext cx="50271" cy="10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29788" y="1376769"/>
        <a:ext cx="50271" cy="103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1361" y="13130"/>
          <a:ext cx="1908486" cy="2710043"/>
        </a:xfrm>
        <a:prstGeom prst="parallelogram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929788" y="1376769"/>
          <a:ext cx="50271" cy="10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29788" y="1376769"/>
        <a:ext cx="50271" cy="10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DB365-235F-4962-9165-B9B5DD0EAA40}" type="datetimeFigureOut">
              <a:rPr lang="ms-MY" smtClean="0"/>
              <a:t>25/07/2017</a:t>
            </a:fld>
            <a:endParaRPr lang="ms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s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87E6-E0E8-4B7E-A8C0-069D731ACB15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76759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587E6-E0E8-4B7E-A8C0-069D731ACB15}" type="slidenum">
              <a:rPr lang="ms-MY" smtClean="0"/>
              <a:t>8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03958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080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9900954" y="454957"/>
            <a:ext cx="2619171" cy="576585"/>
          </a:xfrm>
        </p:spPr>
        <p:txBody>
          <a:bodyPr/>
          <a:lstStyle>
            <a:lvl1pPr marL="0" indent="0" algn="ctr">
              <a:buFontTx/>
              <a:buNone/>
              <a:defRPr i="1" spc="-150">
                <a:solidFill>
                  <a:srgbClr val="373945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dirty="0"/>
              <a:t>fortessa</a:t>
            </a:r>
            <a:endParaRPr lang="ms-MY" dirty="0"/>
          </a:p>
        </p:txBody>
      </p:sp>
      <p:sp>
        <p:nvSpPr>
          <p:cNvPr id="12" name="Oval 11"/>
          <p:cNvSpPr/>
          <p:nvPr/>
        </p:nvSpPr>
        <p:spPr>
          <a:xfrm>
            <a:off x="10940035" y="332656"/>
            <a:ext cx="181996" cy="180195"/>
          </a:xfrm>
          <a:prstGeom prst="ellipse">
            <a:avLst/>
          </a:prstGeom>
          <a:solidFill>
            <a:srgbClr val="FFC4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043518" y="332656"/>
            <a:ext cx="181996" cy="180195"/>
          </a:xfrm>
          <a:prstGeom prst="ellipse">
            <a:avLst/>
          </a:prstGeom>
          <a:solidFill>
            <a:srgbClr val="F86A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147001" y="332656"/>
            <a:ext cx="181996" cy="180195"/>
          </a:xfrm>
          <a:prstGeom prst="ellipse">
            <a:avLst/>
          </a:prstGeom>
          <a:solidFill>
            <a:srgbClr val="91D5D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250484" y="332656"/>
            <a:ext cx="181996" cy="180195"/>
          </a:xfrm>
          <a:prstGeom prst="ellipse">
            <a:avLst/>
          </a:prstGeom>
          <a:solidFill>
            <a:srgbClr val="3C81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130035" y="0"/>
            <a:ext cx="2065140" cy="188640"/>
          </a:xfrm>
          <a:prstGeom prst="rect">
            <a:avLst/>
          </a:prstGeom>
          <a:solidFill>
            <a:srgbClr val="37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21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16890" y="366024"/>
            <a:ext cx="7353105" cy="1059036"/>
          </a:xfrm>
        </p:spPr>
        <p:txBody>
          <a:bodyPr>
            <a:noAutofit/>
          </a:bodyPr>
          <a:lstStyle>
            <a:lvl1pPr marL="0" indent="0" algn="ctr">
              <a:buNone/>
              <a:defRPr sz="7200" i="1" spc="-300" baseline="0">
                <a:solidFill>
                  <a:srgbClr val="373945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dirty="0"/>
              <a:t>Company Profile</a:t>
            </a:r>
            <a:endParaRPr lang="ms-MY" dirty="0"/>
          </a:p>
        </p:txBody>
      </p:sp>
      <p:sp>
        <p:nvSpPr>
          <p:cNvPr id="22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92955" y="332656"/>
            <a:ext cx="1728191" cy="648072"/>
          </a:xfrm>
        </p:spPr>
        <p:txBody>
          <a:bodyPr>
            <a:noAutofit/>
          </a:bodyPr>
          <a:lstStyle>
            <a:lvl1pPr marL="0" indent="0" algn="ctr">
              <a:buNone/>
              <a:defRPr sz="3200" i="1" spc="-300" baseline="0">
                <a:solidFill>
                  <a:srgbClr val="373945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dirty="0"/>
              <a:t>the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7789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animBg="1"/>
      <p:bldP spid="15" grpId="0" animBg="1"/>
      <p:bldP spid="16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pattFill prst="dkUpDiag">
          <a:fgClr>
            <a:schemeClr val="tx1">
              <a:lumMod val="85000"/>
              <a:lumOff val="15000"/>
            </a:schemeClr>
          </a:fgClr>
          <a:bgClr>
            <a:srgbClr val="37394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265350" y="1682501"/>
            <a:ext cx="600312" cy="594371"/>
          </a:xfrm>
          <a:prstGeom prst="ellipse">
            <a:avLst/>
          </a:prstGeom>
          <a:solidFill>
            <a:srgbClr val="FFC4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06687" y="1682501"/>
            <a:ext cx="600312" cy="594371"/>
          </a:xfrm>
          <a:prstGeom prst="ellipse">
            <a:avLst/>
          </a:prstGeom>
          <a:solidFill>
            <a:srgbClr val="F86A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48026" y="1682501"/>
            <a:ext cx="600312" cy="594371"/>
          </a:xfrm>
          <a:prstGeom prst="ellipse">
            <a:avLst/>
          </a:prstGeom>
          <a:solidFill>
            <a:srgbClr val="91D5D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89363" y="1682501"/>
            <a:ext cx="600312" cy="594371"/>
          </a:xfrm>
          <a:prstGeom prst="ellipse">
            <a:avLst/>
          </a:prstGeom>
          <a:solidFill>
            <a:srgbClr val="3C81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20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2317" y="2204864"/>
            <a:ext cx="11842250" cy="1944216"/>
          </a:xfrm>
        </p:spPr>
        <p:txBody>
          <a:bodyPr>
            <a:noAutofit/>
          </a:bodyPr>
          <a:lstStyle>
            <a:lvl1pPr marL="0" indent="0" algn="ctr">
              <a:buNone/>
              <a:defRPr sz="13800" i="1" spc="-300" baseline="0">
                <a:solidFill>
                  <a:srgbClr val="F2F2F2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dirty="0"/>
              <a:t>About Us</a:t>
            </a:r>
            <a:endParaRPr lang="ms-MY" dirty="0"/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91075" y="4314800"/>
            <a:ext cx="7208436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aseline="0">
                <a:solidFill>
                  <a:srgbClr val="F2F2F2"/>
                </a:solidFill>
                <a:latin typeface="Source Sans Pro" pitchFamily="34" charset="0"/>
              </a:defRPr>
            </a:lvl1pPr>
          </a:lstStyle>
          <a:p>
            <a:pPr lvl="0"/>
            <a:r>
              <a:rPr lang="en-US" dirty="0"/>
              <a:t>Quotes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401208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9900954" y="454957"/>
            <a:ext cx="2619171" cy="576585"/>
          </a:xfrm>
        </p:spPr>
        <p:txBody>
          <a:bodyPr/>
          <a:lstStyle>
            <a:lvl1pPr marL="0" indent="0" algn="ctr">
              <a:buFontTx/>
              <a:buNone/>
              <a:defRPr i="1" spc="-150">
                <a:solidFill>
                  <a:srgbClr val="373945"/>
                </a:solidFill>
                <a:latin typeface="Georgia" pitchFamily="18" charset="0"/>
              </a:defRPr>
            </a:lvl1pPr>
          </a:lstStyle>
          <a:p>
            <a:pPr lvl="0"/>
            <a:r>
              <a:rPr lang="en-US" dirty="0"/>
              <a:t>fortessa</a:t>
            </a:r>
            <a:endParaRPr lang="ms-MY" dirty="0"/>
          </a:p>
        </p:txBody>
      </p:sp>
      <p:sp>
        <p:nvSpPr>
          <p:cNvPr id="3" name="Oval 2"/>
          <p:cNvSpPr/>
          <p:nvPr userDrawn="1"/>
        </p:nvSpPr>
        <p:spPr>
          <a:xfrm>
            <a:off x="10940035" y="332656"/>
            <a:ext cx="181996" cy="180195"/>
          </a:xfrm>
          <a:prstGeom prst="ellipse">
            <a:avLst/>
          </a:prstGeom>
          <a:solidFill>
            <a:srgbClr val="FFC4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043518" y="332656"/>
            <a:ext cx="181996" cy="180195"/>
          </a:xfrm>
          <a:prstGeom prst="ellipse">
            <a:avLst/>
          </a:prstGeom>
          <a:solidFill>
            <a:srgbClr val="F86A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147001" y="332656"/>
            <a:ext cx="181996" cy="180195"/>
          </a:xfrm>
          <a:prstGeom prst="ellipse">
            <a:avLst/>
          </a:prstGeom>
          <a:solidFill>
            <a:srgbClr val="91D5D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250484" y="332656"/>
            <a:ext cx="181996" cy="180195"/>
          </a:xfrm>
          <a:prstGeom prst="ellipse">
            <a:avLst/>
          </a:prstGeom>
          <a:solidFill>
            <a:srgbClr val="3C81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130035" y="0"/>
            <a:ext cx="2065140" cy="188640"/>
          </a:xfrm>
          <a:prstGeom prst="rect">
            <a:avLst/>
          </a:prstGeom>
          <a:solidFill>
            <a:srgbClr val="37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947432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4" grpId="0" animBg="1"/>
      <p:bldP spid="5" grpId="0" animBg="1"/>
      <p:bldP spid="6" grpId="0" animBg="1"/>
      <p:bldP spid="7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rgbClr val="F4F4F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7E51-92F2-4696-9EF6-D84E47EAA1E3}" type="datetimeFigureOut">
              <a:rPr lang="ms-MY" smtClean="0"/>
              <a:t>25/07/2017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7C79E-BAA9-4DE7-A333-E6720B9745F6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77349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  <p:sldLayoutId id="2147483653" r:id="rId4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s-M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2055" y="2348880"/>
            <a:ext cx="11842250" cy="1944216"/>
          </a:xfrm>
        </p:spPr>
        <p:txBody>
          <a:bodyPr/>
          <a:lstStyle/>
          <a:p>
            <a:r>
              <a:rPr lang="ms-MY" sz="11500" dirty="0">
                <a:ea typeface="a옛날목욕탕L" panose="02020600000000000000" pitchFamily="18" charset="-127"/>
              </a:rPr>
              <a:t>	Sunrin-Thon</a:t>
            </a:r>
          </a:p>
        </p:txBody>
      </p:sp>
    </p:spTree>
    <p:extLst>
      <p:ext uri="{BB962C8B-B14F-4D97-AF65-F5344CB8AC3E}">
        <p14:creationId xmlns:p14="http://schemas.microsoft.com/office/powerpoint/2010/main" val="27210573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1">
              <a:lumMod val="85000"/>
              <a:lumOff val="15000"/>
            </a:schemeClr>
          </a:fgClr>
          <a:bgClr>
            <a:srgbClr val="37394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7930860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12286419"/>
              </p:ext>
            </p:extLst>
          </p:nvPr>
        </p:nvGraphicFramePr>
        <p:xfrm>
          <a:off x="-26665" y="4869160"/>
          <a:ext cx="12221840" cy="198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9900954" y="476151"/>
            <a:ext cx="2619171" cy="57658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sunrin</a:t>
            </a:r>
            <a:endParaRPr lang="ms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name</a:t>
            </a:r>
            <a:endParaRPr lang="ms-MY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16890" y="366024"/>
            <a:ext cx="1728191" cy="648072"/>
          </a:xfrm>
        </p:spPr>
        <p:txBody>
          <a:bodyPr/>
          <a:lstStyle/>
          <a:p>
            <a:r>
              <a:rPr lang="en-US" dirty="0"/>
              <a:t>the</a:t>
            </a:r>
            <a:endParaRPr lang="ms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9B590-2921-4C06-A044-90F9E51E4C2C}"/>
              </a:ext>
            </a:extLst>
          </p:cNvPr>
          <p:cNvSpPr txBox="1"/>
          <p:nvPr/>
        </p:nvSpPr>
        <p:spPr>
          <a:xfrm>
            <a:off x="4078738" y="5571192"/>
            <a:ext cx="401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떡으로 한 끼 밥으로 두 끼</a:t>
            </a:r>
          </a:p>
        </p:txBody>
      </p:sp>
    </p:spTree>
    <p:extLst>
      <p:ext uri="{BB962C8B-B14F-4D97-AF65-F5344CB8AC3E}">
        <p14:creationId xmlns:p14="http://schemas.microsoft.com/office/powerpoint/2010/main" val="2420959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186551" y="4483838"/>
            <a:ext cx="170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3000" dirty="0">
                <a:solidFill>
                  <a:srgbClr val="373945"/>
                </a:solidFill>
                <a:latin typeface="Liberation Sans" pitchFamily="34" charset="0"/>
              </a:rPr>
              <a:t>team leader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51931" y="4519017"/>
            <a:ext cx="170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3000" dirty="0">
                <a:solidFill>
                  <a:srgbClr val="373945"/>
                </a:solidFill>
                <a:latin typeface="Liberation Sans" pitchFamily="34" charset="0"/>
              </a:rPr>
              <a:t>developer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58585" y="4519017"/>
            <a:ext cx="170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3000" dirty="0">
                <a:solidFill>
                  <a:srgbClr val="373945"/>
                </a:solidFill>
                <a:latin typeface="Liberation Sans" pitchFamily="34" charset="0"/>
              </a:rPr>
              <a:t>developer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18799" y="2780928"/>
            <a:ext cx="0" cy="3215078"/>
          </a:xfrm>
          <a:prstGeom prst="line">
            <a:avLst/>
          </a:prstGeom>
          <a:ln w="9525">
            <a:solidFill>
              <a:srgbClr val="3739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357415" y="4519017"/>
            <a:ext cx="170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3000" dirty="0">
                <a:solidFill>
                  <a:srgbClr val="373945"/>
                </a:solidFill>
                <a:latin typeface="Liberation Sans" pitchFamily="34" charset="0"/>
              </a:rPr>
              <a:t>designer</a:t>
            </a:r>
          </a:p>
        </p:txBody>
      </p:sp>
      <p:sp>
        <p:nvSpPr>
          <p:cNvPr id="46" name="Oval 45"/>
          <p:cNvSpPr/>
          <p:nvPr/>
        </p:nvSpPr>
        <p:spPr>
          <a:xfrm>
            <a:off x="6852104" y="3007693"/>
            <a:ext cx="1352765" cy="1352767"/>
          </a:xfrm>
          <a:prstGeom prst="ellipse">
            <a:avLst/>
          </a:prstGeom>
          <a:solidFill>
            <a:srgbClr val="3C8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362480" y="3007693"/>
            <a:ext cx="1352765" cy="1352767"/>
          </a:xfrm>
          <a:prstGeom prst="ellipse">
            <a:avLst/>
          </a:prstGeom>
          <a:solidFill>
            <a:srgbClr val="9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168758" y="3007693"/>
            <a:ext cx="1352765" cy="1352767"/>
          </a:xfrm>
          <a:prstGeom prst="ellipse">
            <a:avLst/>
          </a:prstGeom>
          <a:solidFill>
            <a:srgbClr val="F86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9453652" y="3007693"/>
            <a:ext cx="1352765" cy="1352767"/>
          </a:xfrm>
          <a:prstGeom prst="ellipse">
            <a:avLst/>
          </a:prstGeom>
          <a:solidFill>
            <a:srgbClr val="FF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087621" y="2780928"/>
            <a:ext cx="0" cy="3215078"/>
          </a:xfrm>
          <a:prstGeom prst="line">
            <a:avLst/>
          </a:prstGeom>
          <a:ln w="9525">
            <a:solidFill>
              <a:srgbClr val="3739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905899" y="2780928"/>
            <a:ext cx="0" cy="3215078"/>
          </a:xfrm>
          <a:prstGeom prst="line">
            <a:avLst/>
          </a:prstGeom>
          <a:ln w="9525">
            <a:solidFill>
              <a:srgbClr val="3739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member</a:t>
            </a:r>
            <a:endParaRPr lang="ms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37147" y="332656"/>
            <a:ext cx="1728191" cy="648072"/>
          </a:xfrm>
        </p:spPr>
        <p:txBody>
          <a:bodyPr/>
          <a:lstStyle/>
          <a:p>
            <a:r>
              <a:rPr lang="en-US" dirty="0"/>
              <a:t>our</a:t>
            </a:r>
            <a:endParaRPr lang="ms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sunrin</a:t>
            </a:r>
            <a:endParaRPr lang="ms-MY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9B3DFC-154B-4A87-BCA3-BB4A543D6303}"/>
              </a:ext>
            </a:extLst>
          </p:cNvPr>
          <p:cNvSpPr txBox="1"/>
          <p:nvPr/>
        </p:nvSpPr>
        <p:spPr>
          <a:xfrm>
            <a:off x="797663" y="4931310"/>
            <a:ext cx="23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300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이창민</a:t>
            </a:r>
            <a:endParaRPr lang="en-US" kern="300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AD180-BF17-4816-928B-5B92352F492A}"/>
              </a:ext>
            </a:extLst>
          </p:cNvPr>
          <p:cNvSpPr txBox="1"/>
          <p:nvPr/>
        </p:nvSpPr>
        <p:spPr>
          <a:xfrm>
            <a:off x="3555350" y="4931310"/>
            <a:ext cx="23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300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김민서</a:t>
            </a:r>
            <a:endParaRPr lang="en-US" kern="300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0C71C-5A35-4B18-82F5-604A99C32973}"/>
              </a:ext>
            </a:extLst>
          </p:cNvPr>
          <p:cNvSpPr txBox="1"/>
          <p:nvPr/>
        </p:nvSpPr>
        <p:spPr>
          <a:xfrm>
            <a:off x="6298900" y="4931310"/>
            <a:ext cx="23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300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오연호</a:t>
            </a:r>
            <a:endParaRPr lang="en-US" kern="300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42BEF-C933-4161-BF2A-58A4931DFEBD}"/>
              </a:ext>
            </a:extLst>
          </p:cNvPr>
          <p:cNvSpPr txBox="1"/>
          <p:nvPr/>
        </p:nvSpPr>
        <p:spPr>
          <a:xfrm>
            <a:off x="9011866" y="4931310"/>
            <a:ext cx="23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300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김서희</a:t>
            </a:r>
            <a:endParaRPr lang="en-US" kern="300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pic>
        <p:nvPicPr>
          <p:cNvPr id="6" name="그래픽 5" descr="모니터">
            <a:extLst>
              <a:ext uri="{FF2B5EF4-FFF2-40B4-BE49-F238E27FC236}">
                <a16:creationId xmlns:a16="http://schemas.microsoft.com/office/drawing/2014/main" id="{FDA97880-3A7C-424B-9B14-F16ADBAC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7940" y="3226876"/>
            <a:ext cx="914400" cy="914400"/>
          </a:xfrm>
          <a:prstGeom prst="rect">
            <a:avLst/>
          </a:prstGeom>
        </p:spPr>
      </p:pic>
      <p:pic>
        <p:nvPicPr>
          <p:cNvPr id="30" name="그래픽 29" descr="모니터">
            <a:extLst>
              <a:ext uri="{FF2B5EF4-FFF2-40B4-BE49-F238E27FC236}">
                <a16:creationId xmlns:a16="http://schemas.microsoft.com/office/drawing/2014/main" id="{8CC994A1-46E8-4C6F-80FC-839F485F4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1286" y="3246980"/>
            <a:ext cx="914400" cy="914400"/>
          </a:xfrm>
          <a:prstGeom prst="rect">
            <a:avLst/>
          </a:prstGeom>
        </p:spPr>
      </p:pic>
      <p:pic>
        <p:nvPicPr>
          <p:cNvPr id="8" name="그래픽 7" descr="교사">
            <a:extLst>
              <a:ext uri="{FF2B5EF4-FFF2-40B4-BE49-F238E27FC236}">
                <a16:creationId xmlns:a16="http://schemas.microsoft.com/office/drawing/2014/main" id="{6A89EEB6-F7C4-4E17-9DF2-1325883CF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167" y="3226876"/>
            <a:ext cx="914400" cy="914400"/>
          </a:xfrm>
          <a:prstGeom prst="rect">
            <a:avLst/>
          </a:prstGeom>
        </p:spPr>
      </p:pic>
      <p:pic>
        <p:nvPicPr>
          <p:cNvPr id="10" name="그래픽 9" descr="칠판">
            <a:extLst>
              <a:ext uri="{FF2B5EF4-FFF2-40B4-BE49-F238E27FC236}">
                <a16:creationId xmlns:a16="http://schemas.microsoft.com/office/drawing/2014/main" id="{DDCCBFAE-FF80-43DC-978C-0CFC60D46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2834" y="324698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75329-18BB-4DB7-BDDA-F65952A8F132}"/>
              </a:ext>
            </a:extLst>
          </p:cNvPr>
          <p:cNvSpPr txBox="1"/>
          <p:nvPr/>
        </p:nvSpPr>
        <p:spPr>
          <a:xfrm>
            <a:off x="3997946" y="1775980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떡으로 한 끼 밥으로 두 끼</a:t>
            </a:r>
          </a:p>
        </p:txBody>
      </p:sp>
    </p:spTree>
    <p:extLst>
      <p:ext uri="{BB962C8B-B14F-4D97-AF65-F5344CB8AC3E}">
        <p14:creationId xmlns:p14="http://schemas.microsoft.com/office/powerpoint/2010/main" val="1136742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1" grpId="0"/>
      <p:bldP spid="47" grpId="0"/>
      <p:bldP spid="44" grpId="0"/>
      <p:bldP spid="46" grpId="0" animBg="1"/>
      <p:bldP spid="48" grpId="0" animBg="1"/>
      <p:bldP spid="49" grpId="0" animBg="1"/>
      <p:bldP spid="50" grpId="0" animBg="1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1">
              <a:lumMod val="85000"/>
              <a:lumOff val="15000"/>
            </a:schemeClr>
          </a:fgClr>
          <a:bgClr>
            <a:srgbClr val="37394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Our Services</a:t>
            </a:r>
            <a:endParaRPr lang="ms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Walking_Ground</a:t>
            </a:r>
            <a:r>
              <a:rPr lang="en-US" dirty="0"/>
              <a:t>”</a:t>
            </a:r>
            <a:endParaRPr lang="ms-MY" dirty="0"/>
          </a:p>
          <a:p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1376663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09155" y="5445224"/>
            <a:ext cx="8242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사람들이 운동을 하며 에너지를 소비하더라도 지루하게 하는 것이 싫었고</a:t>
            </a:r>
            <a:r>
              <a:rPr lang="en-US" altLang="ko-KR" sz="1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그래서 </a:t>
            </a:r>
            <a:r>
              <a:rPr lang="ko-KR" altLang="en-US" sz="1200" dirty="0" err="1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저희팀은</a:t>
            </a:r>
            <a:r>
              <a:rPr lang="ko-KR" altLang="en-US" sz="1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게임의 재미요소를 추가하여 사용자의 꾸준한 운동을 도와주는 서비스를 기획하게 되었습니다</a:t>
            </a:r>
            <a:r>
              <a:rPr lang="en-US" altLang="ko-KR" sz="12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</a:t>
            </a:r>
            <a:endParaRPr lang="ko-KR" altLang="en-US" sz="1200" dirty="0"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ms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13412" y="332656"/>
            <a:ext cx="1728191" cy="648072"/>
          </a:xfrm>
        </p:spPr>
        <p:txBody>
          <a:bodyPr/>
          <a:lstStyle/>
          <a:p>
            <a:r>
              <a:rPr lang="en-US" dirty="0"/>
              <a:t>our</a:t>
            </a:r>
            <a:endParaRPr lang="ms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sunrin</a:t>
            </a:r>
            <a:endParaRPr lang="ms-MY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BB983-35E9-4902-97A0-539A1D67D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30" y="2057946"/>
            <a:ext cx="1523768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8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3529437617"/>
              </p:ext>
            </p:extLst>
          </p:nvPr>
        </p:nvGraphicFramePr>
        <p:xfrm>
          <a:off x="1705099" y="1988840"/>
          <a:ext cx="190984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345059" y="4829090"/>
            <a:ext cx="216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Main</a:t>
            </a:r>
            <a:endParaRPr lang="ms-MY" sz="2000" b="1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1323" y="4829090"/>
            <a:ext cx="216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000" b="1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Login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25579" y="4829090"/>
            <a:ext cx="216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Register</a:t>
            </a:r>
            <a:endParaRPr lang="ms-MY" sz="2000" b="1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36192" y="4816242"/>
            <a:ext cx="216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000" b="1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Pamper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4080" y="5258817"/>
            <a:ext cx="165082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kern="3000" spc="30" dirty="0" err="1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메인화면입니다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</a:t>
            </a:r>
          </a:p>
          <a:p>
            <a:pPr algn="ctr"/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로그인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&amp; 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회원가입 창이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있습니다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80344" y="5258817"/>
            <a:ext cx="16508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깔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-</a:t>
            </a:r>
            <a:r>
              <a:rPr lang="ko-KR" altLang="en-US" sz="1100" kern="3000" spc="30" dirty="0" err="1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끔한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디자인에</a:t>
            </a:r>
            <a:endParaRPr lang="en-US" altLang="ko-KR" sz="1100" kern="3000" spc="3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  <a:p>
            <a:pPr algn="ctr"/>
            <a:r>
              <a:rPr lang="ko-KR" altLang="en-US" sz="1100" kern="3000" spc="30" dirty="0" err="1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까알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-</a:t>
            </a:r>
            <a:r>
              <a:rPr lang="ko-KR" altLang="en-US" sz="1100" kern="3000" spc="30" dirty="0" err="1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끔한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</a:t>
            </a:r>
            <a:r>
              <a:rPr lang="ko-KR" altLang="en-US" sz="1100" kern="3000" spc="30" dirty="0" err="1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로그인창</a:t>
            </a:r>
            <a:endParaRPr lang="en-US" sz="1100" kern="3000" spc="3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84600" y="5258817"/>
            <a:ext cx="16508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회원가입 화면입니다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</a:t>
            </a:r>
          </a:p>
          <a:p>
            <a:pPr algn="ctr"/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아이디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, 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비밀번호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, 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닉네임만 입력한다면 누구나 회원가입이 가능합니다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580227" y="5258817"/>
            <a:ext cx="16508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핸드폰 내의 가속도센서를 이용하여 만보기를 만든 후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, </a:t>
            </a:r>
            <a:r>
              <a:rPr lang="ko-KR" altLang="en-US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서버에서 받아온 일일 미션을 수행하게 됩니다</a:t>
            </a:r>
            <a:r>
              <a:rPr lang="en-US" altLang="ko-KR" sz="1100" kern="3000" spc="30" dirty="0">
                <a:solidFill>
                  <a:srgbClr val="373945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</a:t>
            </a:r>
            <a:endParaRPr lang="en-US" sz="1100" kern="3000" spc="30" dirty="0">
              <a:solidFill>
                <a:srgbClr val="373945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658267467"/>
              </p:ext>
            </p:extLst>
          </p:nvPr>
        </p:nvGraphicFramePr>
        <p:xfrm>
          <a:off x="4025466" y="1988840"/>
          <a:ext cx="190984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338270761"/>
              </p:ext>
            </p:extLst>
          </p:nvPr>
        </p:nvGraphicFramePr>
        <p:xfrm>
          <a:off x="6374846" y="1988840"/>
          <a:ext cx="190984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953608633"/>
              </p:ext>
            </p:extLst>
          </p:nvPr>
        </p:nvGraphicFramePr>
        <p:xfrm>
          <a:off x="8695213" y="1988840"/>
          <a:ext cx="190984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ms-MY" dirty="0"/>
              <a:t>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62001" y="268662"/>
            <a:ext cx="1728191" cy="648072"/>
          </a:xfrm>
        </p:spPr>
        <p:txBody>
          <a:bodyPr/>
          <a:lstStyle/>
          <a:p>
            <a:r>
              <a:rPr lang="en-US" dirty="0"/>
              <a:t>our</a:t>
            </a:r>
            <a:endParaRPr lang="ms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sunrin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283145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P spid="39" grpId="0"/>
      <p:bldP spid="40" grpId="0"/>
      <p:bldP spid="41" grpId="0"/>
      <p:bldP spid="42" grpId="0"/>
      <p:bldP spid="43" grpId="0"/>
      <p:bldP spid="46" grpId="0"/>
      <p:bldP spid="47" grpId="0"/>
      <p:bldP spid="48" grpId="0"/>
      <p:bldGraphic spid="26" grpId="0">
        <p:bldAsOne/>
      </p:bldGraphic>
      <p:bldGraphic spid="27" grpId="0">
        <p:bldAsOne/>
      </p:bldGraphic>
      <p:bldGraphic spid="2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1">
              <a:lumMod val="85000"/>
              <a:lumOff val="15000"/>
            </a:schemeClr>
          </a:fgClr>
          <a:bgClr>
            <a:srgbClr val="37394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710409" y="476672"/>
            <a:ext cx="6763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spc="-300" dirty="0">
                <a:solidFill>
                  <a:srgbClr val="F2F2F2"/>
                </a:solidFill>
                <a:latin typeface="Georgia" pitchFamily="18" charset="0"/>
              </a:rPr>
              <a:t>Let me show you.</a:t>
            </a:r>
            <a:endParaRPr lang="ms-MY" sz="7200" i="1" spc="-300" dirty="0">
              <a:solidFill>
                <a:srgbClr val="F2F2F2"/>
              </a:solidFill>
              <a:latin typeface="Georgi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96823" y="3573016"/>
            <a:ext cx="2595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i="1" spc="-150" dirty="0">
                <a:solidFill>
                  <a:srgbClr val="F2F2F2"/>
                </a:solidFill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시연영상</a:t>
            </a:r>
            <a:endParaRPr lang="ms-MY" sz="6000" i="1" spc="-150" dirty="0">
              <a:solidFill>
                <a:srgbClr val="F2F2F2"/>
              </a:solidFill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695532" y="3337155"/>
            <a:ext cx="372275" cy="368591"/>
          </a:xfrm>
          <a:prstGeom prst="ellipse">
            <a:avLst/>
          </a:prstGeom>
          <a:solidFill>
            <a:srgbClr val="FFC4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907208" y="3337155"/>
            <a:ext cx="372275" cy="368591"/>
          </a:xfrm>
          <a:prstGeom prst="ellipse">
            <a:avLst/>
          </a:prstGeom>
          <a:solidFill>
            <a:srgbClr val="F86A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118884" y="3337155"/>
            <a:ext cx="372275" cy="368591"/>
          </a:xfrm>
          <a:prstGeom prst="ellipse">
            <a:avLst/>
          </a:prstGeom>
          <a:solidFill>
            <a:srgbClr val="91D5D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30560" y="3337155"/>
            <a:ext cx="372275" cy="368591"/>
          </a:xfrm>
          <a:prstGeom prst="ellipse">
            <a:avLst/>
          </a:prstGeom>
          <a:solidFill>
            <a:srgbClr val="3C81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83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32" grpId="0" animBg="1"/>
      <p:bldP spid="33" grpId="0" animBg="1"/>
      <p:bldP spid="36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316448" y="2633544"/>
            <a:ext cx="7552067" cy="2160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i="1" spc="-300" dirty="0">
                <a:solidFill>
                  <a:srgbClr val="373945"/>
                </a:solidFill>
                <a:latin typeface="Georgia" pitchFamily="18" charset="0"/>
              </a:rPr>
              <a:t>Questions and</a:t>
            </a:r>
          </a:p>
          <a:p>
            <a:pPr algn="ctr">
              <a:lnSpc>
                <a:spcPct val="70000"/>
              </a:lnSpc>
            </a:pPr>
            <a:r>
              <a:rPr lang="en-US" sz="9600" i="1" spc="-300" dirty="0">
                <a:solidFill>
                  <a:srgbClr val="373945"/>
                </a:solidFill>
                <a:latin typeface="Georgia" pitchFamily="18" charset="0"/>
              </a:rPr>
              <a:t>Answers</a:t>
            </a:r>
            <a:endParaRPr lang="ms-MY" sz="9600" i="1" spc="-300" dirty="0">
              <a:solidFill>
                <a:srgbClr val="373945"/>
              </a:solidFill>
              <a:latin typeface="Georgi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33291" y="2155503"/>
            <a:ext cx="848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spc="-300" dirty="0">
                <a:solidFill>
                  <a:srgbClr val="373945"/>
                </a:solidFill>
                <a:latin typeface="Georgia" pitchFamily="18" charset="0"/>
              </a:rPr>
              <a:t>the</a:t>
            </a:r>
            <a:endParaRPr lang="ms-MY" sz="4400" i="1" spc="-300" dirty="0">
              <a:solidFill>
                <a:srgbClr val="373945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94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126</Words>
  <Application>Microsoft Office PowerPoint</Application>
  <PresentationFormat>사용자 지정</PresentationFormat>
  <Paragraphs>45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Liberation Sans</vt:lpstr>
      <vt:lpstr>Source Sans Pro</vt:lpstr>
      <vt:lpstr>a옛날목욕탕L</vt:lpstr>
      <vt:lpstr>Calibri</vt:lpstr>
      <vt:lpstr>배달의민족 주아 OTF</vt:lpstr>
      <vt:lpstr>Georgia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</dc:creator>
  <cp:lastModifiedBy>user</cp:lastModifiedBy>
  <cp:revision>382</cp:revision>
  <dcterms:created xsi:type="dcterms:W3CDTF">2013-11-13T07:00:24Z</dcterms:created>
  <dcterms:modified xsi:type="dcterms:W3CDTF">2017-07-24T21:10:32Z</dcterms:modified>
</cp:coreProperties>
</file>